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02-08-2020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02-08-2020)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18,078,405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228,657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689,332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4,286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72,815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597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34.0#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19.0# in cases per capita, 55.0#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02-08-2020)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3.8%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(4,667,955)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India recorded the most new cases (52,972)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India recorded the most new fatal cases (771)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